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标题页：纯文本保证可编辑性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理论贡献与应用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总结与启示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研究背景与核心问题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前人研究基础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当前研究创新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40955" y="1516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自我优势效应图</a:t>
            </a:r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WPS 演示</Application>
  <PresentationFormat>On-screen Show (16:9)</PresentationFormat>
  <Paragraphs>2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蔡振辛</cp:lastModifiedBy>
  <cp:revision>3</cp:revision>
  <dcterms:created xsi:type="dcterms:W3CDTF">2025-03-27T12:26:00Z</dcterms:created>
  <dcterms:modified xsi:type="dcterms:W3CDTF">2025-03-27T12:27:44Z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6C01B457669042C79F40D00499FFB6AB_12</vt:lpwstr>
  </property>
  <property fmtid="{D5CDD505-2E9C-101B-9397-08002B2CF9AE}" pid="3" name="KSOProductBuildVer">
    <vt:lpwstr>2052-12.1.0.20305</vt:lpwstr>
  </property>
</Properties>
</file>